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1387" r:id="rId7"/>
  </p:sldIdLst>
  <p:sldSz cx="12192000" cy="6858000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303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5" Type="http://schemas.openxmlformats.org/officeDocument/2006/relationships/customXml" Target="../customXml/item5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B879FE-147F-ECF1-8895-91286F4C4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DFEB0-2C95-42B5-9192-0FB1C353D8FD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8945D2-9448-ABE4-EA51-76FC17D5E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CA5375-E40A-C5EC-4B60-E32011366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3795E-5DE6-4719-9608-1A56918562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6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51B6F5-6D72-6D9E-4D3E-0D7201F82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93273-DC6B-4001-8B74-0DB75DF5A03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5F55D7-E723-2612-225B-BD4537030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9A4F92-A78D-CD54-BE76-EEA53881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C2AB0-C34A-4075-AA1A-15449581491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61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583239-F65E-7B8C-73C1-20D3330DD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0AC35-B541-4A2A-81B0-3A806B0581B7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E709802-C259-E17E-B3EC-49AFE28D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EA736-B736-856C-17DA-075370285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FF5AC-BC05-4A88-AF7E-3F43DC6B578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88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13782" y="2348702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350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659A64-DCBA-B774-D8AD-6B6FB7A35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DE722-C540-43FC-A69D-92BDC18FE4D6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E69162-6844-6DFC-AF57-E417360D1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9B0AB3-9EF5-9332-48D8-1DAE6694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8460E-61D3-49A3-9CCF-9B3931FEECD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436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BEFE96-8FD2-DCC8-3AC4-398EE80D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811C3-E61A-44E0-BC12-74A86DA124F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7C381F-C946-74A8-BF26-26E21D15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47CDF4-EE02-79E7-B028-721B977B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0207A-A1F0-4BFD-BE4C-4C57D085215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091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88497184-96FF-AFB9-A812-7851B67E9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D0F94-CC7B-4290-A767-22AF09F4C330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6B318621-70FC-B961-25FF-265ED50A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A7994C1F-34DE-3EE7-4D86-CAB24DF56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ACFA0-B69E-485F-BF60-9B4C89E54C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13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A2C2FEBB-0188-A8A2-469B-3107F615B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B84F8-6F3D-42B9-996D-6D6D247CAABB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EB2209B7-820E-EFCE-3E98-D2E1BAF96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A242069C-510B-1C1A-9DEA-3763A196A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B6F69-3FF0-408A-997D-398FE7C693A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18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04E9E790-2C73-1384-7FA1-F15C08079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41EA-361C-47A1-B3B5-E3C1434DDAF3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D8285C98-C29E-44F1-62AC-3B9850DD8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52D2611A-6368-7733-2190-D662E729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4BB51-AC5F-4A6B-A50E-6DDC106FAC3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875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>
            <a:extLst>
              <a:ext uri="{FF2B5EF4-FFF2-40B4-BE49-F238E27FC236}">
                <a16:creationId xmlns:a16="http://schemas.microsoft.com/office/drawing/2014/main" id="{412258B5-4FA1-A357-83D4-EF36C2730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53FB3-2BDC-4BBD-A6A8-B4C2FDC4B4D0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3" name="Fußzeilenplatzhalter 4">
            <a:extLst>
              <a:ext uri="{FF2B5EF4-FFF2-40B4-BE49-F238E27FC236}">
                <a16:creationId xmlns:a16="http://schemas.microsoft.com/office/drawing/2014/main" id="{08FA5198-C268-2190-D97C-9EDE4B337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9CFE03BF-32E0-B8C1-013C-758898B1D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B6EFC-082E-4941-A9DD-6D84B5A479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485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>
              <a:defRPr sz="28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2pPr>
            <a:lvl3pPr>
              <a:defRPr sz="24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3pPr>
            <a:lvl4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4pPr>
            <a:lvl5pPr>
              <a:defRPr sz="20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C889B5ED-8585-DB85-C03B-E99696B3F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59AB0-3646-4410-8012-A2207A3A9732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EC71CC70-4C22-8829-4CFD-143361F1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4CE7C8F4-C796-6F17-CA74-42D9B722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16C0C-4BD0-44B2-B7A2-94DAE9AAF57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260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>
            <a:extLst>
              <a:ext uri="{FF2B5EF4-FFF2-40B4-BE49-F238E27FC236}">
                <a16:creationId xmlns:a16="http://schemas.microsoft.com/office/drawing/2014/main" id="{031A63EB-C4C9-CC56-C245-AA16D4F9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A6A7E-5EE8-4752-B733-812DA3D77F39}" type="datetimeFigureOut">
              <a:rPr lang="de-DE"/>
              <a:pPr>
                <a:defRPr/>
              </a:pPr>
              <a:t>11.05.2026</a:t>
            </a:fld>
            <a:endParaRPr lang="de-DE"/>
          </a:p>
        </p:txBody>
      </p:sp>
      <p:sp>
        <p:nvSpPr>
          <p:cNvPr id="6" name="Fußzeilenplatzhalter 4">
            <a:extLst>
              <a:ext uri="{FF2B5EF4-FFF2-40B4-BE49-F238E27FC236}">
                <a16:creationId xmlns:a16="http://schemas.microsoft.com/office/drawing/2014/main" id="{217BFDF7-81FA-D489-F50E-F53120A5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31111A2D-9D12-005F-BE15-4E37AC7B1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6E19-93ED-4F58-8BF1-23326F1B146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741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a14="http://schemas.microsoft.com/office/drawing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>
            <a:extLst>
              <a:ext uri="{FF2B5EF4-FFF2-40B4-BE49-F238E27FC236}">
                <a16:creationId xmlns:a16="http://schemas.microsoft.com/office/drawing/2014/main" id="{34D148E7-6E8C-B140-CE0B-12159B871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83B9F938-F695-A5A8-89D5-70340E205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9D1DF9-907F-6807-7CA0-4F43DD5F2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348C215A-A3CB-481B-BCA5-C0167212A9ED}" type="datetimeFigureOut">
              <a:rPr lang="de-DE"/>
              <a:t>11.05.2026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6FC4DA-DA1E-6338-9FBC-12B8E3B7C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421A17-77C0-B7E4-2EFC-24FDAEFD5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defRPr>
            </a:lvl1pPr>
          </a:lstStyle>
          <a:p>
            <a:pPr>
              <a:defRPr/>
            </a:pPr>
            <a:fld id="{0EF1F1C7-7453-4E88-A084-B49C05747266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E5111B4-7D0C-D9E2-929C-F7EC9F38DE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400050"/>
            <a:ext cx="10515600" cy="6159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sz="2400" b="1" spc="-50">
                <a:solidFill>
                  <a:srgbClr val="482583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Name</a:t>
            </a:r>
            <a:endParaRPr lang="de-DE" sz="2400"/>
          </a:p>
        </p:txBody>
      </p:sp>
      <p:graphicFrame>
        <p:nvGraphicFramePr>
          <p:cNvPr id="5" name="Tabelle 14">
            <a:extLst>
              <a:ext uri="{FF2B5EF4-FFF2-40B4-BE49-F238E27FC236}">
                <a16:creationId xmlns:a16="http://schemas.microsoft.com/office/drawing/2014/main" id="{4F1A3B3C-B46D-8CB2-F2B4-5EF2BF9A31FD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1198563"/>
          <a:ext cx="10515600" cy="4572000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5914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0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7715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Kurze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Vorstellung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des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Teilnehmers/der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Organisation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/des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Unternehmens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30000"/>
                        </a:lnSpc>
                      </a:pPr>
                      <a:r>
                        <a:rPr lang="de-DE" sz="1200">
                          <a:latin typeface="Arial" pitchFamily="34"/>
                          <a:cs typeface="Arial" pitchFamily="34"/>
                        </a:rPr>
                        <a:t>Logo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6277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Wir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suchen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/sind 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interessiert 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an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Wir 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bieten</a:t>
                      </a:r>
                      <a:r>
                        <a:rPr lang="de-DE" sz="1400">
                          <a:latin typeface="Arial" pitchFamily="34"/>
                          <a:cs typeface="Arial" pitchFamily="34"/>
                        </a:rPr>
                        <a:t>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679">
                <a:tc gridSpan="2">
                  <a:txBody>
                    <a:bodyPr/>
                    <a:lstStyle/>
                    <a:p>
                      <a:pPr marL="0" lvl="0" indent="0">
                        <a:lnSpc>
                          <a:spcPct val="130000"/>
                        </a:lnSpc>
                        <a:buNone/>
                      </a:pPr>
                      <a:endParaRPr lang="de-DE" sz="1400">
                        <a:latin typeface="Arial" pitchFamily="34"/>
                        <a:cs typeface="Arial" pitchFamily="34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7329"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Kontakt: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lnSpc>
                          <a:spcPct val="130000"/>
                        </a:lnSpc>
                      </a:pP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Forschungsschwerpunkt</a:t>
                      </a:r>
                      <a:r>
                        <a:rPr lang="de-DE" sz="1400" b="1" err="1">
                          <a:latin typeface="Arial" pitchFamily="34"/>
                          <a:cs typeface="Arial" pitchFamily="34"/>
                        </a:rPr>
                        <a:t>/Referenzen</a:t>
                      </a:r>
                      <a:r>
                        <a:rPr lang="de-DE" sz="1400" b="1">
                          <a:latin typeface="Arial" pitchFamily="34"/>
                          <a:cs typeface="Arial" pitchFamily="34"/>
                        </a:rPr>
                        <a:t>:</a:t>
                      </a:r>
                      <a:endParaRPr lang="de-DE" sz="1400">
                        <a:latin typeface="Arial" pitchFamily="34"/>
                        <a:cs typeface="Arial" pitchFamily="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6018915C-52F3-4A5A-BDEA-425A66C3F2D9}" vid="{BB52DC95-FB5E-4E9C-97D1-7CB8438621D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09c62c28-a37e-4e8c-b096-3c4f181c6457" xsi:nil="true"/>
    <TaxCatchAll xmlns="2dcfc678-3940-4603-840d-eb8886ab5dcb" xsi:nil="true"/>
    <IconOverlay xmlns="http://schemas.microsoft.com/sharepoint/v4" xsi:nil="true"/>
    <lcf76f155ced4ddcb4097134ff3c332f xmlns="09c62c28-a37e-4e8c-b096-3c4f181c6457">
      <Terms xmlns="http://schemas.microsoft.com/office/infopath/2007/PartnerControls"/>
    </lcf76f155ced4ddcb4097134ff3c332f>
    <_dlc_DocId xmlns="2dcfc678-3940-4603-840d-eb8886ab5dcb">MK42CTR7FAEC-454203060-269852</_dlc_DocId>
    <_dlc_DocIdUrl xmlns="2dcfc678-3940-4603-840d-eb8886ab5dcb">
      <Url>https://cyberagentur.sharepoint.com/sites/Ablage/_layouts/15/DocIdRedir.aspx?ID=MK42CTR7FAEC-454203060-269852</Url>
      <Description>MK42CTR7FAEC-454203060-269852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3C32F3A23AF504C8151E6C2CC4245EC" ma:contentTypeVersion="21" ma:contentTypeDescription="Ein neues Dokument erstellen." ma:contentTypeScope="" ma:versionID="b0ab89f66966ab305101879440853f6a">
  <xsd:schema xmlns:xsd="http://www.w3.org/2001/XMLSchema" xmlns:xs="http://www.w3.org/2001/XMLSchema" xmlns:p="http://schemas.microsoft.com/office/2006/metadata/properties" xmlns:ns2="2dcfc678-3940-4603-840d-eb8886ab5dcb" xmlns:ns3="09c62c28-a37e-4e8c-b096-3c4f181c6457" xmlns:ns4="http://schemas.microsoft.com/sharepoint/v4" targetNamespace="http://schemas.microsoft.com/office/2006/metadata/properties" ma:root="true" ma:fieldsID="c8b2f6d3682b0c64e03871662cbd37cf" ns2:_="" ns3:_="" ns4:_="">
    <xsd:import namespace="2dcfc678-3940-4603-840d-eb8886ab5dcb"/>
    <xsd:import namespace="09c62c28-a37e-4e8c-b096-3c4f181c6457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Flow_SignoffStatus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4:IconOverlay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cfc678-3940-4603-840d-eb8886ab5dc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7" nillable="true" ma:displayName="Taxonomy Catch All Column" ma:hidden="true" ma:list="{969ddc1b-0ac1-4ad7-9839-6d22f5a02f8e}" ma:internalName="TaxCatchAll" ma:showField="CatchAllData" ma:web="2dcfc678-3940-4603-840d-eb8886ab5dc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62c28-a37e-4e8c-b096-3c4f181c64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_Flow_SignoffStatus" ma:index="20" nillable="true" ma:displayName="Status Unterschrift" ma:internalName="Status_x0020_Unterschrift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Bildmarkierungen" ma:readOnly="false" ma:fieldId="{5cf76f15-5ced-4ddc-b409-7134ff3c332f}" ma:taxonomyMulti="true" ma:sspId="1865a61a-9a5f-4f13-9f81-f70d04bd61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8D8896E-750E-4DC4-8478-017AEE2BE105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1FE2244-4A0A-47A2-A978-F8CCC9BF26DA}">
  <ds:schemaRefs>
    <ds:schemaRef ds:uri="http://schemas.microsoft.com/office/2006/metadata/properties"/>
    <ds:schemaRef ds:uri="http://schemas.microsoft.com/office/infopath/2007/PartnerControls"/>
    <ds:schemaRef ds:uri="09c62c28-a37e-4e8c-b096-3c4f181c6457"/>
    <ds:schemaRef ds:uri="2dcfc678-3940-4603-840d-eb8886ab5dcb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D3E2E088-6A5B-4DCB-904B-48A38C9E69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cfc678-3940-4603-840d-eb8886ab5dcb"/>
    <ds:schemaRef ds:uri="09c62c28-a37e-4e8c-b096-3c4f181c6457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5E9ADEEA-0104-4DB5-A64E-5E4D405ED7D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96A6A1FE-BDF6-4E54-B9BE-FF62045FF54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31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Calibri</vt:lpstr>
      <vt:lpstr>Arial</vt:lpstr>
      <vt:lpstr>Calibri Light</vt:lpstr>
      <vt:lpstr>Noto Sans</vt:lpstr>
      <vt:lpstr>Office</vt:lpstr>
      <vt:lpstr>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Name</dc:title>
  <dc:creator>Wochnik, Joline</dc:creator>
  <lastModifiedBy>Lindner, Michael</lastModifiedBy>
  <revision>1</revision>
  <dcterms:created xsi:type="dcterms:W3CDTF">2024-04-17T09:25:00.0000000Z</dcterms:created>
  <dcterms:modified xsi:type="dcterms:W3CDTF">2026-05-11T11:26:23.0000000Z</dcterms:modified>
  <keywords>, docId:D1AAB2591254FC59260B74709EC561C4</keywords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0x01010063C32F3A23AF504C8151E6C2CC4245EC</vt:lpwstr>
  </property>
  <property fmtid="{D5CDD505-2E9C-101B-9397-08002B2CF9AE}" pid="3" name="_dlc_DocIdItemGuid">
    <vt:lpwstr>43058297-7074-4d9f-8590-bb8e6335ba51</vt:lpwstr>
  </property>
  <property fmtid="{D5CDD505-2E9C-101B-9397-08002B2CF9AE}" pid="4" name="MediaServiceImageTags">
    <vt:lpwstr/>
  </property>
  <property fmtid="{D5CDD505-2E9C-101B-9397-08002B2CF9AE}" pid="5" name="_dlc_DocId">
    <vt:lpwstr>MK42CTR7FAEC-454203060-506499</vt:lpwstr>
  </property>
  <property fmtid="{D5CDD505-2E9C-101B-9397-08002B2CF9AE}" pid="6" name="_dlc_DocIdUrl">
    <vt:lpwstr>https://cyberagentur.sharepoint.com/sites/Ablage/_layouts/15/DocIdRedir.aspx?ID=MK42CTR7FAEC-454203060-506499, MK42CTR7FAEC-454203060-506499</vt:lpwstr>
  </property>
</Properties>
</file>